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330" y="11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E71DD76-E6BD-49EA-B787-E1285F91F108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11B9D49-D026-4E26-A963-0B114EC47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BA367FB-0625-4FBA-A539-34AFA0AE49F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32F25-F129-4C49-82AD-15282A79C6CE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6DE25-1A8A-4F28-9853-EAC7C63FB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85143-DE2A-455A-88E8-9E8CACC93C96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056D6-F908-4814-870E-3CEC31CE9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66B78-E6A2-44CB-9B6B-B20E735EB637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FB59E-6E42-4C13-8715-C078ADB34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E8B17-4DE1-4B83-95F3-22C905FCDA3F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92517-38CD-45E6-B7E6-D02EC27E5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74EC8-1B7F-46B7-ADC2-1A7F1F421393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53321-E72D-4BA7-BAE3-AF332054E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9DD2E-8C1C-443F-9012-CB56E1FB6254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10D02-D12F-4045-80A9-6E71CA1A2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BA3BB-8859-4D6B-9EAC-41C19208BB80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F1BBC-C254-4536-A1D7-2AF64F5CF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E2131-838E-4E1E-B533-EF5C50F6F97C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72970-6F9E-4371-8818-852B50F1A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E4441-5399-4495-8D3B-7610887A051E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F160C-8B87-4FBD-9655-C23BA2071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1498F-838D-4031-8287-7093C71A7A7E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EFA71-D349-4765-845B-22E73F184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39092-3F1A-42B0-B42E-99CBE722E5EA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0B6D7-2A48-4130-A355-25C06D005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47FC7E-9ED6-4DEB-8D4D-869E778425FD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C07B2C-CC2B-4A8E-8148-F0D84869C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6" name="Group 32"/>
          <p:cNvGraphicFramePr>
            <a:graphicFrameLocks noGrp="1"/>
          </p:cNvGraphicFramePr>
          <p:nvPr/>
        </p:nvGraphicFramePr>
        <p:xfrm>
          <a:off x="152400" y="2286000"/>
          <a:ext cx="6553200" cy="5842073"/>
        </p:xfrm>
        <a:graphic>
          <a:graphicData uri="http://schemas.openxmlformats.org/drawingml/2006/table">
            <a:tbl>
              <a:tblPr/>
              <a:tblGrid>
                <a:gridCol w="2286000"/>
                <a:gridCol w="4267200"/>
              </a:tblGrid>
              <a:tr h="3505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daad.de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gjitha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informatat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lidhje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me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studimin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research-in-germany.de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Informacione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gjithanshme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lidhje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me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hulumtimin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shkencor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Gjermani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4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hochschulkompass.de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make-it-in-germany.com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Makinë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kërkimore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për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gjitha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programet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studimore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shkollat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larta</a:t>
                      </a:r>
                      <a:r>
                        <a:rPr kumimoji="0" lang="sq-A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/universitetet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dhe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adresat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Këtu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mund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të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informoheni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për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çdo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gjë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të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rëndësishme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gjatë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rrugës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suaj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për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në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Gjermani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6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anabin.de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Vlerësime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sq-A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ertifikatave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dhe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sq-A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iplomave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  <a:b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Për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studimet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tuaja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profesionale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Gjermani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 </a:t>
                      </a:r>
                      <a:r>
                        <a:rPr kumimoji="0" lang="en-US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matura</a:t>
                      </a: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juaj</a:t>
                      </a: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mund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njihet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vetëm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nëse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keni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konfirmimin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mbi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pranimin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tuaj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për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studime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Kosovë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dhe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jeni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regjistruar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ose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bëni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një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studim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parapërgatitës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një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kolegj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studimor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Gjermani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dhe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kaloni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provimin</a:t>
                      </a: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vlerësues</a:t>
                      </a: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4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studienkollegs.de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Kurse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përgatitëse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për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provimin</a:t>
                      </a: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vlerësues</a:t>
                      </a: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sprachnachweis.de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q-AL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Varësisht nga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drejtimi</a:t>
                      </a:r>
                      <a:r>
                        <a:rPr kumimoji="0" lang="sq-AL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sq-A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studim</a:t>
                      </a:r>
                      <a:r>
                        <a:rPr kumimoji="0" lang="sq-A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duhet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t</a:t>
                      </a:r>
                      <a:r>
                        <a:rPr kumimoji="0" lang="sq-A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dëshmoni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njohuri</a:t>
                      </a:r>
                      <a:r>
                        <a:rPr kumimoji="0" lang="sq-A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sq-A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mjaftueshme të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gjuhës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sq-A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jermane</a:t>
                      </a:r>
                      <a:r>
                        <a:rPr kumimoji="0" lang="sq-A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ose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sq-A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ngleze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8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uni-assist.de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Qendra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punës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dhe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shërbimeve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për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aplikuesit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ndërkombëtarë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  <a:b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Informohuni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këtu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mbi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procedurën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aplikimit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8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inobis.de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Jep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informacione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kuptueshme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për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gjitha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pyetjet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tuaja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që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kanë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bëjnë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me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aplikimin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dhe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orientimin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përgjithshëm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studime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funding-guide.de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Qendra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informative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për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bursa.</a:t>
                      </a:r>
                      <a:b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Mundësi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financuese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DAAD-</a:t>
                      </a:r>
                      <a:r>
                        <a:rPr kumimoji="0" lang="sq-A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së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dhe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të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organizatave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tjera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mbështetëse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49" name="TextBox 9"/>
          <p:cNvSpPr txBox="1">
            <a:spLocks noChangeArrowheads="1"/>
          </p:cNvSpPr>
          <p:nvPr/>
        </p:nvSpPr>
        <p:spPr bwMode="auto">
          <a:xfrm rot="10800000" flipV="1">
            <a:off x="303211" y="1312637"/>
            <a:ext cx="60975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/>
            </a:r>
            <a:br>
              <a:rPr lang="en-US" dirty="0">
                <a:latin typeface="Calibri" pitchFamily="34" charset="0"/>
              </a:rPr>
            </a:br>
            <a:r>
              <a:rPr lang="en-US" b="1" dirty="0" err="1" smtClean="0">
                <a:latin typeface="Calibri" pitchFamily="34" charset="0"/>
              </a:rPr>
              <a:t>Të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</a:rPr>
              <a:t>studiosh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</a:rPr>
              <a:t>dhe</a:t>
            </a:r>
            <a:r>
              <a:rPr lang="en-US" b="1" dirty="0">
                <a:latin typeface="Calibri" pitchFamily="34" charset="0"/>
              </a:rPr>
              <a:t> t</a:t>
            </a:r>
            <a:r>
              <a:rPr lang="sq-AL" b="1" dirty="0">
                <a:latin typeface="Calibri" pitchFamily="34" charset="0"/>
              </a:rPr>
              <a:t>ë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</a:rPr>
              <a:t>hulumtosh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</a:rPr>
              <a:t>në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</a:rPr>
              <a:t>Gjermani</a:t>
            </a:r>
            <a:endParaRPr lang="en-US" b="1" dirty="0">
              <a:latin typeface="Calibri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04800" y="304801"/>
          <a:ext cx="6019800" cy="11188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9900"/>
                <a:gridCol w="3009900"/>
              </a:tblGrid>
              <a:tr h="7557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</a:t>
                      </a:r>
                      <a:r>
                        <a:rPr lang="en-US" dirty="0" err="1" smtClean="0"/>
                        <a:t>Zyra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ndërlidhëse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             </a:t>
                      </a:r>
                      <a:r>
                        <a:rPr lang="en-US" dirty="0" err="1" smtClean="0"/>
                        <a:t>Universiteti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Prishtinës</a:t>
                      </a:r>
                      <a:endParaRPr lang="en-US" dirty="0" smtClean="0"/>
                    </a:p>
                    <a:p>
                      <a:r>
                        <a:rPr lang="en-US" sz="1100" dirty="0" smtClean="0"/>
                        <a:t>                      </a:t>
                      </a:r>
                      <a:r>
                        <a:rPr lang="en-US" sz="1100" dirty="0" err="1" smtClean="0"/>
                        <a:t>Fakulteti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i</a:t>
                      </a:r>
                      <a:r>
                        <a:rPr lang="en-US" sz="1100" baseline="0" smtClean="0"/>
                        <a:t> Filologjisë</a:t>
                      </a:r>
                      <a:r>
                        <a:rPr lang="en-US" sz="1100" baseline="0" dirty="0" smtClean="0"/>
                        <a:t> </a:t>
                      </a:r>
                      <a:endParaRPr lang="en-US" sz="1100" dirty="0"/>
                    </a:p>
                  </a:txBody>
                  <a:tcPr/>
                </a:tc>
              </a:tr>
              <a:tr h="311096">
                <a:tc>
                  <a:txBody>
                    <a:bodyPr/>
                    <a:lstStyle/>
                    <a:p>
                      <a:endParaRPr lang="en-US" sz="110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81000" y="304800"/>
          <a:ext cx="2874963" cy="696913"/>
        </p:xfrm>
        <a:graphic>
          <a:graphicData uri="http://schemas.openxmlformats.org/presentationml/2006/ole">
            <p:oleObj spid="_x0000_s1031" r:id="rId4" imgW="5896798" imgH="1428949" progId="">
              <p:embed/>
            </p:oleObj>
          </a:graphicData>
        </a:graphic>
      </p:graphicFrame>
      <p:sp>
        <p:nvSpPr>
          <p:cNvPr id="6" name="Rechteck 5"/>
          <p:cNvSpPr/>
          <p:nvPr/>
        </p:nvSpPr>
        <p:spPr>
          <a:xfrm>
            <a:off x="228600" y="8153400"/>
            <a:ext cx="49149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+mn-lt"/>
                <a:cs typeface="+mn-cs"/>
              </a:rPr>
              <a:t>Tel: +381 38  222 970</a:t>
            </a:r>
          </a:p>
          <a:p>
            <a:r>
              <a:rPr lang="de-DE" sz="1000" dirty="0" smtClean="0">
                <a:latin typeface="+mn-lt"/>
                <a:cs typeface="+mn-cs"/>
              </a:rPr>
              <a:t>daad.pristina@gmail.com</a:t>
            </a:r>
          </a:p>
          <a:p>
            <a:r>
              <a:rPr lang="de-DE" sz="1000" dirty="0" err="1" smtClean="0">
                <a:latin typeface="+mn-lt"/>
                <a:cs typeface="+mn-cs"/>
              </a:rPr>
              <a:t>Facebook</a:t>
            </a:r>
            <a:r>
              <a:rPr lang="de-DE" sz="1000" dirty="0" smtClean="0">
                <a:latin typeface="+mn-lt"/>
                <a:cs typeface="+mn-cs"/>
              </a:rPr>
              <a:t>:</a:t>
            </a:r>
          </a:p>
          <a:p>
            <a:r>
              <a:rPr lang="de-DE" sz="1000" dirty="0" smtClean="0">
                <a:latin typeface="+mn-lt"/>
                <a:cs typeface="+mn-cs"/>
              </a:rPr>
              <a:t>DAAD Verbindungsbüro </a:t>
            </a:r>
            <a:r>
              <a:rPr lang="de-DE" sz="1000" dirty="0" err="1" smtClean="0">
                <a:latin typeface="+mn-lt"/>
                <a:cs typeface="+mn-cs"/>
              </a:rPr>
              <a:t>Pristina</a:t>
            </a:r>
            <a:endParaRPr lang="de-DE" sz="1000" dirty="0" smtClean="0">
              <a:latin typeface="+mn-lt"/>
              <a:cs typeface="+mn-cs"/>
            </a:endParaRPr>
          </a:p>
          <a:p>
            <a:r>
              <a:rPr lang="de-DE" sz="1000" dirty="0" smtClean="0">
                <a:latin typeface="+mn-lt"/>
                <a:cs typeface="+mn-cs"/>
              </a:rPr>
              <a:t>www.daad.de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160</Words>
  <Application>Microsoft Office PowerPoint</Application>
  <PresentationFormat>On-screen Show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ON-LINE COMPUTERS</dc:creator>
  <cp:lastModifiedBy>UGJ8</cp:lastModifiedBy>
  <cp:revision>52</cp:revision>
  <dcterms:created xsi:type="dcterms:W3CDTF">2013-04-22T10:41:47Z</dcterms:created>
  <dcterms:modified xsi:type="dcterms:W3CDTF">2017-10-03T08:10:48Z</dcterms:modified>
</cp:coreProperties>
</file>